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78" r:id="rId2"/>
    <p:sldId id="257" r:id="rId3"/>
    <p:sldId id="258" r:id="rId4"/>
    <p:sldId id="262" r:id="rId5"/>
    <p:sldId id="256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105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4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95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3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983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23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4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100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07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5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71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7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827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34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7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53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90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2E7B899-0CB4-4C33-8DC0-3570C3A2695D}" type="datetimeFigureOut">
              <a:rPr lang="en-IN" smtClean="0"/>
              <a:t>16/01/2021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AEFBA6F-6386-4306-B329-C7F4A8C760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99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8893" y="541390"/>
            <a:ext cx="8825658" cy="2677648"/>
          </a:xfrm>
        </p:spPr>
        <p:txBody>
          <a:bodyPr/>
          <a:lstStyle/>
          <a:p>
            <a:r>
              <a:rPr lang="en-US" dirty="0" smtClean="0"/>
              <a:t>Client vs. </a:t>
            </a:r>
            <a:r>
              <a:rPr lang="en-US" dirty="0"/>
              <a:t>Server side Scripting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7682" y="3219038"/>
            <a:ext cx="8825658" cy="861420"/>
          </a:xfrm>
        </p:spPr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Introduction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37927" y="4417454"/>
            <a:ext cx="4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By:-</a:t>
            </a: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Asstt</a:t>
            </a:r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Prof:-</a:t>
            </a:r>
            <a:r>
              <a:rPr lang="en-US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Keshav</a:t>
            </a:r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Application Department</a:t>
            </a:r>
            <a:endParaRPr lang="en-IN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63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4675"/>
            <a:ext cx="10515600" cy="467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:use of different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5380"/>
            <a:ext cx="10515600" cy="41015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smtClean="0"/>
              <a:t>title&gt;PHP variables&lt;/</a:t>
            </a:r>
            <a:r>
              <a:rPr lang="en-US" dirty="0"/>
              <a:t>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$x=5;</a:t>
            </a:r>
          </a:p>
          <a:p>
            <a:pPr marL="0" indent="0">
              <a:buNone/>
            </a:pPr>
            <a:r>
              <a:rPr lang="en-US" dirty="0" smtClean="0"/>
              <a:t>$y=6;</a:t>
            </a:r>
          </a:p>
          <a:p>
            <a:pPr marL="0" indent="0">
              <a:buNone/>
            </a:pPr>
            <a:r>
              <a:rPr lang="en-US" dirty="0" smtClean="0"/>
              <a:t>$z=$x+$y;</a:t>
            </a:r>
          </a:p>
          <a:p>
            <a:pPr marL="0" indent="0">
              <a:buNone/>
            </a:pPr>
            <a:r>
              <a:rPr lang="en-US" dirty="0" smtClean="0"/>
              <a:t>$txt=“Good morning”;</a:t>
            </a:r>
          </a:p>
          <a:p>
            <a:pPr marL="0" indent="0">
              <a:buNone/>
            </a:pPr>
            <a:r>
              <a:rPr lang="en-US" dirty="0" smtClean="0"/>
              <a:t>echo $z;</a:t>
            </a:r>
          </a:p>
          <a:p>
            <a:pPr marL="0" indent="0">
              <a:buNone/>
            </a:pPr>
            <a:r>
              <a:rPr lang="en-US" dirty="0" smtClean="0"/>
              <a:t>echo $txt;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2819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PHP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/>
              <a:t>S</a:t>
            </a:r>
            <a:r>
              <a:rPr lang="en-US" dirty="0" smtClean="0"/>
              <a:t>tatic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15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Constant is a identifier and its value cannot change during the execution of the script</a:t>
            </a:r>
          </a:p>
          <a:p>
            <a:r>
              <a:rPr lang="en-US" dirty="0" smtClean="0"/>
              <a:t>No $ sign used before the constant name.</a:t>
            </a:r>
          </a:p>
          <a:p>
            <a:r>
              <a:rPr lang="en-US" dirty="0" smtClean="0"/>
              <a:t>define () function takes three parameters</a:t>
            </a:r>
          </a:p>
          <a:p>
            <a:pPr marL="0" indent="0">
              <a:buNone/>
            </a:pPr>
            <a:r>
              <a:rPr lang="en-US" dirty="0" smtClean="0"/>
              <a:t>The first parameter defines the name of the constant</a:t>
            </a:r>
          </a:p>
          <a:p>
            <a:pPr marL="0" indent="0">
              <a:buNone/>
            </a:pPr>
            <a:r>
              <a:rPr lang="en-US" dirty="0" smtClean="0"/>
              <a:t>Second parameter defines the values of the constant</a:t>
            </a:r>
          </a:p>
          <a:p>
            <a:pPr marL="0" indent="0">
              <a:buNone/>
            </a:pPr>
            <a:r>
              <a:rPr lang="en-US" dirty="0" smtClean="0"/>
              <a:t>The third parameter </a:t>
            </a:r>
            <a:r>
              <a:rPr lang="en-US" dirty="0" err="1" smtClean="0"/>
              <a:t>specfies</a:t>
            </a:r>
            <a:r>
              <a:rPr lang="en-US" dirty="0" smtClean="0"/>
              <a:t> whether the constant name should be case-sensitive or not.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75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constant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14" y="2305550"/>
            <a:ext cx="8825659" cy="4084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</a:t>
            </a:r>
            <a:r>
              <a:rPr lang="en-US" dirty="0" smtClean="0"/>
              <a:t>title&gt; PHP&lt;/</a:t>
            </a:r>
            <a:r>
              <a:rPr lang="en-US" dirty="0"/>
              <a:t>title&gt;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efine(“PI”,3.14);</a:t>
            </a:r>
          </a:p>
          <a:p>
            <a:pPr marL="0" indent="0">
              <a:buNone/>
            </a:pPr>
            <a:r>
              <a:rPr lang="en-US" dirty="0" smtClean="0"/>
              <a:t>echo PI;</a:t>
            </a:r>
            <a:endParaRPr lang="en-US" dirty="0"/>
          </a:p>
          <a:p>
            <a:r>
              <a:rPr lang="en-US" dirty="0" smtClean="0"/>
              <a:t>?&gt;</a:t>
            </a:r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89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502" y="2730321"/>
            <a:ext cx="8825658" cy="113266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3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Scripting VS. Server side Scripting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script code of the website runs on the client side is known as client side scripting </a:t>
            </a:r>
          </a:p>
          <a:p>
            <a:r>
              <a:rPr lang="en-US" dirty="0" smtClean="0"/>
              <a:t>It execute on the browsers like internet explorer, Mozilla Firefox</a:t>
            </a:r>
          </a:p>
          <a:p>
            <a:r>
              <a:rPr lang="en-US" dirty="0" smtClean="0"/>
              <a:t>Java script and VB script language are used for client side scripting .</a:t>
            </a:r>
          </a:p>
          <a:p>
            <a:r>
              <a:rPr lang="en-US" dirty="0" smtClean="0"/>
              <a:t>It is mainly used for validation on web page.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script code of the website runs on the server side is known as server side scripting </a:t>
            </a:r>
            <a:endParaRPr lang="en-IN" dirty="0" smtClean="0"/>
          </a:p>
          <a:p>
            <a:r>
              <a:rPr lang="en-US" dirty="0" smtClean="0"/>
              <a:t>It executes on the server like IIS, Apache, glass fish.</a:t>
            </a:r>
          </a:p>
          <a:p>
            <a:r>
              <a:rPr lang="en-US" dirty="0" smtClean="0"/>
              <a:t>PHP,ASP and JSP languages used for Server side scripting</a:t>
            </a:r>
          </a:p>
          <a:p>
            <a:r>
              <a:rPr lang="en-US" dirty="0" smtClean="0"/>
              <a:t>It is used for developing the business logic and connecting to the database.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50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Scripting VS. Server side Scripting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side scripting works at the front end and scripts are visible among the users</a:t>
            </a:r>
          </a:p>
          <a:p>
            <a:r>
              <a:rPr lang="en-US" dirty="0" smtClean="0"/>
              <a:t>Client side scripting does not need any interaction with the server</a:t>
            </a:r>
          </a:p>
          <a:p>
            <a:r>
              <a:rPr lang="en-US" dirty="0" smtClean="0"/>
              <a:t>Less secure as the client-side script is visible to the </a:t>
            </a:r>
            <a:r>
              <a:rPr lang="en-US" dirty="0" err="1" smtClean="0"/>
              <a:t>usrers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side scripting works in the back end which could not be visible at the client end.</a:t>
            </a:r>
          </a:p>
          <a:p>
            <a:r>
              <a:rPr lang="en-US" dirty="0" smtClean="0"/>
              <a:t>Server side scripting require server interaction</a:t>
            </a:r>
          </a:p>
          <a:p>
            <a:endParaRPr lang="en-US" dirty="0"/>
          </a:p>
          <a:p>
            <a:r>
              <a:rPr lang="en-US" dirty="0" smtClean="0"/>
              <a:t>Server side scripting is more secure than client side scripting as the server side scripts are usually hidden from the clients/users.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65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Server </a:t>
            </a:r>
            <a:r>
              <a:rPr lang="en-US" dirty="0" err="1" smtClean="0"/>
              <a:t>Vs</a:t>
            </a:r>
            <a:r>
              <a:rPr lang="en-US" dirty="0" smtClean="0"/>
              <a:t> Remote Server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Local Server </a:t>
            </a:r>
          </a:p>
        </p:txBody>
      </p:sp>
      <p:pic>
        <p:nvPicPr>
          <p:cNvPr id="2050" name="Picture 2" descr="Local vs Remote Serv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4" y="3397144"/>
            <a:ext cx="3298958" cy="197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Remote Server</a:t>
            </a:r>
          </a:p>
        </p:txBody>
      </p:sp>
      <p:pic>
        <p:nvPicPr>
          <p:cNvPr id="7" name="Picture 2" descr="Local vs Remote Server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1" y="3397144"/>
            <a:ext cx="4369426" cy="14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stands for :Hypertext Preprocessor</a:t>
            </a:r>
          </a:p>
          <a:p>
            <a:r>
              <a:rPr lang="en-US" dirty="0" err="1" smtClean="0"/>
              <a:t>Php</a:t>
            </a:r>
            <a:r>
              <a:rPr lang="en-US" dirty="0" smtClean="0"/>
              <a:t> is a widely used ,open source scripting language</a:t>
            </a:r>
          </a:p>
          <a:p>
            <a:r>
              <a:rPr lang="en-US" dirty="0" smtClean="0"/>
              <a:t>PHP script are </a:t>
            </a:r>
            <a:r>
              <a:rPr lang="en-US" dirty="0" err="1" smtClean="0"/>
              <a:t>excuted</a:t>
            </a:r>
            <a:r>
              <a:rPr lang="en-US" dirty="0" smtClean="0"/>
              <a:t> on the server</a:t>
            </a:r>
          </a:p>
          <a:p>
            <a:r>
              <a:rPr lang="en-US" dirty="0" smtClean="0"/>
              <a:t>PHP is free to download and use.</a:t>
            </a:r>
          </a:p>
          <a:p>
            <a:r>
              <a:rPr lang="en-US" dirty="0" smtClean="0"/>
              <a:t>PHP supports multiple </a:t>
            </a:r>
            <a:r>
              <a:rPr lang="en-US" dirty="0" err="1" smtClean="0"/>
              <a:t>platforms.You</a:t>
            </a:r>
            <a:r>
              <a:rPr lang="en-US" dirty="0" smtClean="0"/>
              <a:t> can run PHP on </a:t>
            </a:r>
            <a:r>
              <a:rPr lang="en-US" dirty="0" err="1" smtClean="0"/>
              <a:t>Windows,Linux</a:t>
            </a:r>
            <a:r>
              <a:rPr lang="en-US" dirty="0" smtClean="0"/>
              <a:t>, Mac etc.</a:t>
            </a:r>
          </a:p>
          <a:p>
            <a:r>
              <a:rPr lang="en-US" dirty="0"/>
              <a:t>PHP </a:t>
            </a:r>
            <a:r>
              <a:rPr lang="en-US" dirty="0" smtClean="0"/>
              <a:t>supports wide range of </a:t>
            </a:r>
            <a:r>
              <a:rPr lang="en-US" dirty="0" err="1" smtClean="0"/>
              <a:t>database.Users</a:t>
            </a:r>
            <a:r>
              <a:rPr lang="en-US" dirty="0" smtClean="0"/>
              <a:t> can integrate PHP with </a:t>
            </a:r>
            <a:r>
              <a:rPr lang="en-US" dirty="0" err="1" smtClean="0"/>
              <a:t>MySQL,Oracle,Sybase</a:t>
            </a:r>
            <a:r>
              <a:rPr lang="en-US" dirty="0"/>
              <a:t> </a:t>
            </a:r>
            <a:r>
              <a:rPr lang="en-US" dirty="0" smtClean="0"/>
              <a:t>and Microsoft </a:t>
            </a:r>
            <a:r>
              <a:rPr lang="en-US" dirty="0" err="1" smtClean="0"/>
              <a:t>sql</a:t>
            </a:r>
            <a:r>
              <a:rPr lang="en-US" dirty="0" smtClean="0"/>
              <a:t> server.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60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Syntax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 err="1" smtClean="0"/>
              <a:t>php</a:t>
            </a:r>
            <a:r>
              <a:rPr lang="en-US" dirty="0" smtClean="0"/>
              <a:t> code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6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46" y="159642"/>
            <a:ext cx="10515600" cy="1325563"/>
          </a:xfrm>
        </p:spPr>
        <p:txBody>
          <a:bodyPr/>
          <a:lstStyle/>
          <a:p>
            <a:r>
              <a:rPr lang="en-US" dirty="0" smtClean="0"/>
              <a:t>Embedding </a:t>
            </a:r>
            <a:r>
              <a:rPr lang="en-US" dirty="0" smtClean="0"/>
              <a:t>PHP Code in Web pages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82" y="1938640"/>
            <a:ext cx="10515600" cy="474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&lt;title&gt;First PHP Page&lt;/title&gt;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cho “Hello world”;  //</a:t>
            </a:r>
            <a:r>
              <a:rPr lang="en-US" dirty="0" err="1" smtClean="0"/>
              <a:t>php</a:t>
            </a:r>
            <a:r>
              <a:rPr lang="en-US" dirty="0" smtClean="0"/>
              <a:t> code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21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Tokens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language like English individual words and punctuation symbols are used to make a sentence or paragraph. These individuals units are called as tokens.</a:t>
            </a:r>
          </a:p>
          <a:p>
            <a:pPr marL="0" indent="0">
              <a:buNone/>
            </a:pPr>
            <a:r>
              <a:rPr lang="en-US" dirty="0" smtClean="0"/>
              <a:t>PHP tokens majority fall into following categories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Constants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Expression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90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Syntax of variable</a:t>
            </a:r>
          </a:p>
          <a:p>
            <a:pPr marL="0" indent="0">
              <a:buNone/>
            </a:pPr>
            <a:r>
              <a:rPr lang="en-US" smtClean="0"/>
              <a:t>$variable name=value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Some rules of variables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Starts with $ sign</a:t>
            </a:r>
          </a:p>
          <a:p>
            <a:r>
              <a:rPr lang="en-US" dirty="0" smtClean="0"/>
              <a:t>Variable name start with letter or underscore</a:t>
            </a:r>
          </a:p>
          <a:p>
            <a:r>
              <a:rPr lang="en-US" dirty="0" smtClean="0"/>
              <a:t>Variable names are case sensitive</a:t>
            </a:r>
          </a:p>
          <a:p>
            <a:r>
              <a:rPr lang="en-US" dirty="0" smtClean="0"/>
              <a:t>Variable name cannot starts with numbers</a:t>
            </a:r>
          </a:p>
          <a:p>
            <a:r>
              <a:rPr lang="en-US" dirty="0" smtClean="0"/>
              <a:t>Variable does not contain any space in between.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54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126</TotalTime>
  <Words>601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Client vs. Server side Scripting</vt:lpstr>
      <vt:lpstr>Client Side Scripting VS. Server side Scripting</vt:lpstr>
      <vt:lpstr>Client Side Scripting VS. Server side Scripting</vt:lpstr>
      <vt:lpstr>Local Server Vs Remote Server</vt:lpstr>
      <vt:lpstr>What is PHP?</vt:lpstr>
      <vt:lpstr>PHP Syntax</vt:lpstr>
      <vt:lpstr>Embedding PHP Code in Web pages</vt:lpstr>
      <vt:lpstr>PHP Tokens</vt:lpstr>
      <vt:lpstr>Variable</vt:lpstr>
      <vt:lpstr>Program :use of different variables</vt:lpstr>
      <vt:lpstr>Scope of PHP variables</vt:lpstr>
      <vt:lpstr>Constant</vt:lpstr>
      <vt:lpstr>Program of constant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VS. Server side Scripting</dc:title>
  <dc:creator>sdcollege4</dc:creator>
  <cp:lastModifiedBy>sdcollege1</cp:lastModifiedBy>
  <cp:revision>21</cp:revision>
  <dcterms:created xsi:type="dcterms:W3CDTF">2020-08-18T06:04:25Z</dcterms:created>
  <dcterms:modified xsi:type="dcterms:W3CDTF">2021-01-16T05:16:40Z</dcterms:modified>
</cp:coreProperties>
</file>